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385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Введение в OpenCL: Программирование параллельных вычислений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6913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OpenCL – это мощный фреймворк для параллельных вычислений. Он позволяет использовать GPU и другие ускорители для повышения производительности. В этой презентации мы рассмотрим основы OpenCL и его применение для решения сложных задач.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5557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56332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538793"/>
            <a:ext cx="25991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Никита Песков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324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Практические рекомендации и перспективы использования OpenCL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585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OpenCL остается актуальным для научных расчетов и машинного обучения.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394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Используйте OpenCL для максимальной производительности на разных устройствах.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204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Следует обращать внимание на новые разработки и возможности OpenCL.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477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Установка OpenCL SDK для разных платформ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NVIDIA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Установите CUDA Toolkit, включающий поддержку OpenCL.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AMD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Установите AMD APP SDK для разработки под OpenCL.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Установите Intel SDK for OpenCL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Базовая структура программы на OpenCL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Инициализация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Получение платформы и устройства.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Контекст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Создание контекста OpenCL.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Очередь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Создание очереди команд.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Ядро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Компиляция и запуск ядра.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127573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Создание и инициализация OpenCL контекста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836" y="5661303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Выбор платформы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Определение доступных платформ OpenCL.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77101" y="5661303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Создание контекста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Инициализация контекста для выбранной платформы.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1344" y="5661303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Устройства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Выбор устройств для вычислений (GPU, CPU и т.д.).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5894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Работа с памятью в OpenCL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Создание буферов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Выделение памяти на устройстве.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0115" y="4194453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Передача данных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Копирование данных между хостом и устройством.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60794" y="3243382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Освобождение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Освобождение выделенной памяти.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85973" y="5969556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571857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Компиляция и выполнение OpenCL ядер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218336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3988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Написание ядра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84833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Код на OpenCL C.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60449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82000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Компиляция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426946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Преобразование кода в исполняемый формат.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502562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524113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Выполнение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69059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Запуск ядра на устройстве.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446758"/>
            <a:ext cx="7688342" cy="1213247"/>
          </a:xfrm>
          <a:prstGeom prst="roundRect">
            <a:avLst>
              <a:gd name="adj" fmla="val 719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66226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Результаты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7111722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Получение и обработка результатов.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4715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Пример параллельного вычисления вектора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Разделение данных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Разбиение вектора на части для параллельной обработки.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Ядро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Написание ядра для обработки части вектора.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Результат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Сборка результатов после обработки.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48150"/>
            <a:ext cx="12019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Оптимизация производительности OpenCL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2970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09088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Использование локальной памяти для ускорения доступа к данным.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29709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54704" y="609088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Оптимизация алгоритмов и структуры данных.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29709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5738" y="609088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Профилирование и анализ узких мест.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392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Обработка ошибок и отладка OpenCL программ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25108"/>
            <a:ext cx="2173724" cy="807958"/>
          </a:xfrm>
          <a:prstGeom prst="roundRect">
            <a:avLst>
              <a:gd name="adj" fmla="val 117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902273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951923"/>
            <a:ext cx="22305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Проверка кодов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4517827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4646414"/>
            <a:ext cx="4347567" cy="807958"/>
          </a:xfrm>
          <a:prstGeom prst="roundRect">
            <a:avLst>
              <a:gd name="adj" fmla="val 117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8224" y="4823579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68171" y="4873228"/>
            <a:ext cx="1854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Логирование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54704" y="5439132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5567720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28224" y="5744885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542014" y="5794534"/>
            <a:ext cx="1140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Отладка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2025-02-19T18:40:34Z</dcterms:created>
  <dcterms:modified xsi:type="dcterms:W3CDTF">2025-02-19T18:40:34Z</dcterms:modified>
</cp:coreProperties>
</file>